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62" r:id="rId5"/>
    <p:sldId id="264" r:id="rId6"/>
    <p:sldId id="263" r:id="rId7"/>
    <p:sldId id="265" r:id="rId8"/>
    <p:sldId id="266" r:id="rId9"/>
    <p:sldId id="268" r:id="rId10"/>
    <p:sldId id="260" r:id="rId11"/>
  </p:sldIdLst>
  <p:sldSz cx="9144000" cy="6858000" type="screen4x3"/>
  <p:notesSz cx="6858000" cy="9144000"/>
  <p:custDataLst>
    <p:tags r:id="rId1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CFF"/>
    <a:srgbClr val="FFFFCC"/>
    <a:srgbClr val="FF3300"/>
    <a:srgbClr val="CCFFCC"/>
    <a:srgbClr val="FFCC99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10705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22720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13567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16902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3748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60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8512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7492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04551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66863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08368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A334-8086-49B6-A22D-0CD8F0A12E24}" type="datetimeFigureOut">
              <a:rPr lang="vi-VN" smtClean="0"/>
              <a:pPr/>
              <a:t>23/01/2018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3735-CDBA-41B8-A698-0D434D2211A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65838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36712"/>
            <a:ext cx="7632848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2: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Life in the countryside</a:t>
            </a:r>
          </a:p>
          <a:p>
            <a:pPr algn="ctr"/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Lesson 5: Skills 2</a:t>
            </a:r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56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535" y="1053000"/>
            <a:ext cx="8586930" cy="47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124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shred pattern="recta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49313" y="260648"/>
            <a:ext cx="18453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LISTENING</a:t>
            </a:r>
            <a:endParaRPr lang="en-US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898" y="764704"/>
            <a:ext cx="651813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Listen to a boy talking about changes in his village.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Tick the changes he mentions.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2-L6-1-rjsnxokwzedfgqi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3504" y="1607070"/>
            <a:ext cx="5314800" cy="283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23898" y="4361036"/>
            <a:ext cx="7305205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A……………………..the roads in the village.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B……………………...electrical appliances in the homes.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C………………………means of transport.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D………………………entertainment.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E……………………….school.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F………………………..visitors.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4705980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91680" y="5066020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672" y="6146140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5733256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85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23898" y="4298320"/>
            <a:ext cx="7536037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Nobody lives in an earthen house now.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The village has electricity now.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Horses are still the only means of transport in the village.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The children used to go a long way to school.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More visitors are coming to see them.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3898" y="692696"/>
            <a:ext cx="698460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Listen again and say if the sentences are T or F.</a:t>
            </a:r>
          </a:p>
        </p:txBody>
      </p:sp>
      <p:pic>
        <p:nvPicPr>
          <p:cNvPr id="15" name="Picture 2" descr="U2-L6-1-rjsnxokwzedfgqi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3504" y="1412776"/>
            <a:ext cx="5314800" cy="283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87966" y="5373216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4128" y="5786100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4345940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40352" y="5013176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3790" y="4633972"/>
            <a:ext cx="36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731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548680"/>
            <a:ext cx="7366119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Listen again and answer the questions in no more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than 4 words..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898" y="2066072"/>
            <a:ext cx="7339702" cy="30469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often tells the boy stories about the past ?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What do the villagers now know more about ?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Where is the new school ?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What do the visitors want to experience in the village ?.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5997" y="2463279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parents.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1600" y="3183359"/>
            <a:ext cx="3289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Life outside their village.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1600" y="3933056"/>
            <a:ext cx="3368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Nearby / Near the village.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3608" y="4623519"/>
            <a:ext cx="2088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nomadic life.</a:t>
            </a:r>
          </a:p>
        </p:txBody>
      </p:sp>
    </p:spTree>
    <p:extLst>
      <p:ext uri="{BB962C8B-B14F-4D97-AF65-F5344CB8AC3E}">
        <p14:creationId xmlns:p14="http://schemas.microsoft.com/office/powerpoint/2010/main" xmlns="" val="320885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03203" y="476672"/>
            <a:ext cx="15376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WRITING</a:t>
            </a:r>
            <a:endParaRPr lang="en-US" sz="2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U2-L7-3-3-jnhwkityufbcls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96752"/>
            <a:ext cx="54768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9552" y="3236783"/>
            <a:ext cx="6630341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changes in the listening do you see positive 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do you see negative ?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Support your opinion with a reason.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4820959"/>
            <a:ext cx="805368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It’s good for the villagers to have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TVs.They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now have more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fun &amp; learn more about different people &amp; different places.</a:t>
            </a:r>
          </a:p>
        </p:txBody>
      </p:sp>
    </p:spTree>
    <p:extLst>
      <p:ext uri="{BB962C8B-B14F-4D97-AF65-F5344CB8AC3E}">
        <p14:creationId xmlns:p14="http://schemas.microsoft.com/office/powerpoint/2010/main" xmlns="" val="243892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1772816"/>
            <a:ext cx="8478603" cy="26776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electricity/ modern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equiptment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/ less hard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Brick house instead of earthen ones / more comfortable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motorcycles instead of riding a horse or walking.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Children no longer have to walk a long way &amp; cross 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stream to school.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  More visitors from the city to village.</a:t>
            </a:r>
          </a:p>
        </p:txBody>
      </p:sp>
    </p:spTree>
    <p:extLst>
      <p:ext uri="{BB962C8B-B14F-4D97-AF65-F5344CB8AC3E}">
        <p14:creationId xmlns:p14="http://schemas.microsoft.com/office/powerpoint/2010/main" xmlns="" val="33718104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9" y="692696"/>
            <a:ext cx="6668813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and find some changes in rural area.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note of the changes.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276872"/>
            <a:ext cx="7848872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don’t use buffaloes for transport.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motorbikes.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Electricity &amp; modern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equiptment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home.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amusement centers.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Schools / near the villages.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access to modern technology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computer ; projector;…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Hospitals 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Roads / widen……</a:t>
            </a:r>
          </a:p>
        </p:txBody>
      </p:sp>
    </p:spTree>
    <p:extLst>
      <p:ext uri="{BB962C8B-B14F-4D97-AF65-F5344CB8AC3E}">
        <p14:creationId xmlns:p14="http://schemas.microsoft.com/office/powerpoint/2010/main" xmlns="" val="12825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560" y="2893000"/>
            <a:ext cx="7920880" cy="34163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PROMT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hometown / change / much. The first change / life /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local people. They / better  life / because /electricity,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TV, hospital, school / nearby /village. The second change /the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eople. / more people / more houses here. The houses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/modern / brick / not / soil / anymore. They / not/  use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buffaloes / transport/  they / motorbikes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instead.The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last change / the place / children / play. There / amusement centers / here.</a:t>
            </a:r>
          </a:p>
        </p:txBody>
      </p:sp>
      <p:pic>
        <p:nvPicPr>
          <p:cNvPr id="11" name="Picture 2" descr="U2-L7-3-4-jkmypsdxleqnoru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5365" y="1052736"/>
            <a:ext cx="547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5072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1412776"/>
            <a:ext cx="8712968" cy="30469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My hometown has changed so much. The first change is life of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local people. They have a better life because they have electricity,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TV, hospital, school nearby the village. The second change is the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eople. There are more people and more houses here. The houses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 more modern in brick not in soil anymore. They don’t use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buffaloes for transport, they use motorbikes instead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last change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 for children to play. There are some amusement centers here.</a:t>
            </a:r>
          </a:p>
        </p:txBody>
      </p:sp>
    </p:spTree>
    <p:extLst>
      <p:ext uri="{BB962C8B-B14F-4D97-AF65-F5344CB8AC3E}">
        <p14:creationId xmlns:p14="http://schemas.microsoft.com/office/powerpoint/2010/main" xmlns="" val="729518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1&quot;/&gt;&lt;/object&gt;&lt;object type=&quot;3&quot; unique_id=&quot;10007&quot;&gt;&lt;property id=&quot;20148&quot; value=&quot;5&quot;/&gt;&lt;property id=&quot;20300&quot; value=&quot;Slide 4&quot;/&gt;&lt;property id=&quot;20307&quot; value=&quot;262&quot;/&gt;&lt;/object&gt;&lt;object type=&quot;3&quot; unique_id=&quot;10008&quot;&gt;&lt;property id=&quot;20148&quot; value=&quot;5&quot;/&gt;&lt;property id=&quot;20300&quot; value=&quot;Slide 5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5&quot;/&gt;&lt;/object&gt;&lt;object type=&quot;3&quot; unique_id=&quot;10011&quot;&gt;&lt;property id=&quot;20148&quot; value=&quot;5&quot;/&gt;&lt;property id=&quot;20300&quot; value=&quot;Slide 8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0&quot;/&gt;&lt;/object&gt;&lt;object type=&quot;3&quot; unique_id=&quot;10098&quot;&gt;&lt;property id=&quot;20148&quot; value=&quot;5&quot;/&gt;&lt;property id=&quot;20300&quot; value=&quot;Slide 9&quot;/&gt;&lt;property id=&quot;20307&quot; value=&quot;268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563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Admin</cp:lastModifiedBy>
  <cp:revision>19</cp:revision>
  <dcterms:created xsi:type="dcterms:W3CDTF">2016-09-15T13:50:11Z</dcterms:created>
  <dcterms:modified xsi:type="dcterms:W3CDTF">2018-01-23T08:04:20Z</dcterms:modified>
</cp:coreProperties>
</file>